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36" r:id="rId6"/>
    <p:sldId id="337" r:id="rId7"/>
    <p:sldId id="338" r:id="rId8"/>
    <p:sldId id="343" r:id="rId9"/>
    <p:sldId id="344" r:id="rId10"/>
    <p:sldId id="34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94" autoAdjust="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Superhero Website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By: Ramadan Abdelrahman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3950092" cy="401791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Navigation Bar: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responsive Bootstrap-based navbar that facilitates easy navigation across the platform.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Dark Mode Toggle: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JavaScript-powered dark mode switch for user preference customization.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Interactive Gaming Elements: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Features quizzes, character-matching games, and mission tracking.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57D67-C5CA-E323-6ABE-F0BFECED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23" y="403323"/>
            <a:ext cx="7376277" cy="59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Game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52B680-B88D-8122-B5DE-B2A2A1AA30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11893" b="11893"/>
          <a:stretch/>
        </p:blipFill>
        <p:spPr>
          <a:xfrm>
            <a:off x="911352" y="2043429"/>
            <a:ext cx="10405174" cy="3925467"/>
          </a:xfrm>
          <a:noFill/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331" y="-1024781"/>
            <a:ext cx="5864352" cy="3621024"/>
          </a:xfrm>
        </p:spPr>
        <p:txBody>
          <a:bodyPr/>
          <a:lstStyle/>
          <a:p>
            <a:r>
              <a:rPr lang="en-ZA" dirty="0"/>
              <a:t>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4458" y="3855720"/>
            <a:ext cx="5864225" cy="2362835"/>
          </a:xfrm>
        </p:spPr>
        <p:txBody>
          <a:bodyPr/>
          <a:lstStyle/>
          <a:p>
            <a:r>
              <a:rPr lang="en-US" dirty="0"/>
              <a:t>Selection</a:t>
            </a:r>
          </a:p>
          <a:p>
            <a:r>
              <a:rPr lang="en-US" dirty="0"/>
              <a:t>Log</a:t>
            </a:r>
          </a:p>
          <a:p>
            <a:r>
              <a:rPr lang="en-US" dirty="0"/>
              <a:t>Input</a:t>
            </a:r>
          </a:p>
          <a:p>
            <a:r>
              <a:rPr lang="en-US" dirty="0"/>
              <a:t>Validation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5928587-80DB-0AE3-2405-D248ED155A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31" r="13731"/>
          <a:stretch/>
        </p:blipFill>
        <p:spPr>
          <a:xfrm>
            <a:off x="-15240" y="-15240"/>
            <a:ext cx="6111240" cy="6602413"/>
          </a:xfr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About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844040" cy="1954692"/>
          </a:xfrm>
        </p:spPr>
        <p:txBody>
          <a:bodyPr/>
          <a:lstStyle/>
          <a:p>
            <a:r>
              <a:rPr lang="en-US" dirty="0"/>
              <a:t>Carousel</a:t>
            </a:r>
          </a:p>
          <a:p>
            <a:r>
              <a:rPr lang="en-US" dirty="0"/>
              <a:t>Team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6C80875-C19D-C72A-BBEF-93DF0715B7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408" b="23408"/>
          <a:stretch/>
        </p:blipFill>
        <p:spPr>
          <a:xfrm>
            <a:off x="1264921" y="3298371"/>
            <a:ext cx="10027919" cy="294825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D3475-3B69-FC55-4C79-554C4873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5">
            <a:off x="4840515" y="218819"/>
            <a:ext cx="8768443" cy="461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ZA" dirty="0"/>
              <a:t>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User Input</a:t>
            </a:r>
          </a:p>
          <a:p>
            <a:r>
              <a:rPr lang="en-US" dirty="0"/>
              <a:t>Validation Email</a:t>
            </a:r>
          </a:p>
          <a:p>
            <a:r>
              <a:rPr lang="en-US" dirty="0"/>
              <a:t>Alerts when correct prompts are input </a:t>
            </a:r>
            <a:r>
              <a:rPr lang="en-US"/>
              <a:t>or not</a:t>
            </a:r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56B5F-CF95-BFF1-0DEC-0C877F44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3" y="984955"/>
            <a:ext cx="7456714" cy="57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Ramadan Abdelrahman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{9F997622-F64F-4222-9632-B4DFE002B00C}tf16411248_win32</Template>
  <TotalTime>21</TotalTime>
  <Words>120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Avenir Next LT Pro Light</vt:lpstr>
      <vt:lpstr>Calibri</vt:lpstr>
      <vt:lpstr>Posterama</vt:lpstr>
      <vt:lpstr>Symbol</vt:lpstr>
      <vt:lpstr>Custom</vt:lpstr>
      <vt:lpstr>Superhero Website  By: Ramadan Abdelrahman</vt:lpstr>
      <vt:lpstr>Home</vt:lpstr>
      <vt:lpstr>Game</vt:lpstr>
      <vt:lpstr>Tasks</vt:lpstr>
      <vt:lpstr>About</vt:lpstr>
      <vt:lpstr>Contact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Abudi Ramadan</dc:creator>
  <cp:lastModifiedBy>Abudi Ramadan</cp:lastModifiedBy>
  <cp:revision>8</cp:revision>
  <dcterms:created xsi:type="dcterms:W3CDTF">2025-03-07T13:19:44Z</dcterms:created>
  <dcterms:modified xsi:type="dcterms:W3CDTF">2025-03-07T13:46:44Z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